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1AD02-0F65-4AB0-9CB6-8E79763CE9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9E0B007C-1A99-4AE6-829E-C663D9C5F6AF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CA" b="1" i="0" u="none" strike="noStrike" dirty="0">
              <a:solidFill>
                <a:schemeClr val="tx1"/>
              </a:solidFill>
              <a:effectLst/>
              <a:latin typeface="Gilroy" panose="00000500000000000000"/>
            </a:rPr>
            <a:t>Parcs et espaces verts</a:t>
          </a:r>
          <a:endParaRPr lang="fr-CA" dirty="0"/>
        </a:p>
      </dgm:t>
    </dgm:pt>
    <dgm:pt modelId="{949C0341-0D35-4FBA-A783-BFBFA22BE8C6}" type="parTrans" cxnId="{F0C6257A-A543-4569-BB93-9D22D4AD7D8E}">
      <dgm:prSet/>
      <dgm:spPr/>
      <dgm:t>
        <a:bodyPr/>
        <a:lstStyle/>
        <a:p>
          <a:endParaRPr lang="fr-CA"/>
        </a:p>
      </dgm:t>
    </dgm:pt>
    <dgm:pt modelId="{87E7A1C4-B015-422A-860C-136D77AA5CBB}" type="sibTrans" cxnId="{F0C6257A-A543-4569-BB93-9D22D4AD7D8E}">
      <dgm:prSet/>
      <dgm:spPr/>
      <dgm:t>
        <a:bodyPr/>
        <a:lstStyle/>
        <a:p>
          <a:endParaRPr lang="fr-CA"/>
        </a:p>
      </dgm:t>
    </dgm:pt>
    <dgm:pt modelId="{9B3E0F29-41C2-4D84-93E3-88BD979D7100}">
      <dgm:prSet phldrT="[Texte]" custT="1"/>
      <dgm:spPr/>
      <dgm:t>
        <a:bodyPr/>
        <a:lstStyle/>
        <a:p>
          <a:r>
            <a:rPr lang="fr-CA" sz="1400" b="1" i="0" u="none" dirty="0"/>
            <a:t>Sur la base du diagnostic sur les parcs et espaces verts, consulter les citoyens sur leurs besoins et envies pour chacun des parcs et espaces verts.</a:t>
          </a:r>
          <a:endParaRPr lang="fr-CA" sz="1400" dirty="0"/>
        </a:p>
      </dgm:t>
    </dgm:pt>
    <dgm:pt modelId="{FD0E8165-5BA3-4063-8315-6A4BB2A3E30F}" type="parTrans" cxnId="{A685F758-E2BF-4CD6-9CA8-91FBC00B39F0}">
      <dgm:prSet/>
      <dgm:spPr/>
      <dgm:t>
        <a:bodyPr/>
        <a:lstStyle/>
        <a:p>
          <a:endParaRPr lang="fr-CA"/>
        </a:p>
      </dgm:t>
    </dgm:pt>
    <dgm:pt modelId="{2DDD3B04-A1E2-49E3-B82E-E41524C613CA}" type="sibTrans" cxnId="{A685F758-E2BF-4CD6-9CA8-91FBC00B39F0}">
      <dgm:prSet/>
      <dgm:spPr/>
      <dgm:t>
        <a:bodyPr/>
        <a:lstStyle/>
        <a:p>
          <a:endParaRPr lang="fr-CA"/>
        </a:p>
      </dgm:t>
    </dgm:pt>
    <dgm:pt modelId="{416AC7F9-A451-4A7D-AD26-FDAE364EF7FF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CA" b="1" i="0" u="none" strike="noStrike" dirty="0">
              <a:solidFill>
                <a:schemeClr val="tx1"/>
              </a:solidFill>
              <a:effectLst/>
              <a:latin typeface="Gilroy" panose="00000500000000000000"/>
            </a:rPr>
            <a:t>Transport actif et collectif</a:t>
          </a:r>
          <a:endParaRPr lang="fr-CA" dirty="0"/>
        </a:p>
      </dgm:t>
    </dgm:pt>
    <dgm:pt modelId="{B1A6D411-8FF4-416A-B0BC-43931765D1B4}" type="parTrans" cxnId="{16C238DE-D0D4-41E3-88A4-B354D72CEB0C}">
      <dgm:prSet/>
      <dgm:spPr/>
      <dgm:t>
        <a:bodyPr/>
        <a:lstStyle/>
        <a:p>
          <a:endParaRPr lang="fr-CA"/>
        </a:p>
      </dgm:t>
    </dgm:pt>
    <dgm:pt modelId="{325CCC2B-4239-455E-8757-C91B39493F54}" type="sibTrans" cxnId="{16C238DE-D0D4-41E3-88A4-B354D72CEB0C}">
      <dgm:prSet/>
      <dgm:spPr/>
      <dgm:t>
        <a:bodyPr/>
        <a:lstStyle/>
        <a:p>
          <a:endParaRPr lang="fr-CA"/>
        </a:p>
      </dgm:t>
    </dgm:pt>
    <dgm:pt modelId="{0CE20953-0C13-4922-B60E-3C64FC2020D8}">
      <dgm:prSet phldrT="[Texte]" custT="1"/>
      <dgm:spPr/>
      <dgm:t>
        <a:bodyPr/>
        <a:lstStyle/>
        <a:p>
          <a:r>
            <a:rPr lang="fr-CA" sz="1400" b="1" i="0" u="none" dirty="0"/>
            <a:t>Identifier/cartographier les traverses, les passages piétons, les secteurs du réseau </a:t>
          </a:r>
          <a:r>
            <a:rPr lang="fr-CA" sz="1400" b="1" i="0" u="none" dirty="0" err="1"/>
            <a:t>cyclabe</a:t>
          </a:r>
          <a:r>
            <a:rPr lang="fr-CA" sz="1400" b="1" i="0" u="none" dirty="0"/>
            <a:t> qui sont problématiques </a:t>
          </a:r>
          <a:endParaRPr lang="fr-CA" sz="1400" dirty="0"/>
        </a:p>
      </dgm:t>
    </dgm:pt>
    <dgm:pt modelId="{AD07B43C-865B-4159-A518-C1352B09E62D}" type="parTrans" cxnId="{9AD3E816-7F09-4022-A1E1-145740331DB3}">
      <dgm:prSet/>
      <dgm:spPr/>
      <dgm:t>
        <a:bodyPr/>
        <a:lstStyle/>
        <a:p>
          <a:endParaRPr lang="fr-CA"/>
        </a:p>
      </dgm:t>
    </dgm:pt>
    <dgm:pt modelId="{FD17E581-057C-48C1-BDE3-DC4B54217653}" type="sibTrans" cxnId="{9AD3E816-7F09-4022-A1E1-145740331DB3}">
      <dgm:prSet/>
      <dgm:spPr/>
      <dgm:t>
        <a:bodyPr/>
        <a:lstStyle/>
        <a:p>
          <a:endParaRPr lang="fr-CA"/>
        </a:p>
      </dgm:t>
    </dgm:pt>
    <dgm:pt modelId="{E9CE769C-F4B5-470A-BE06-503D099E497F}">
      <dgm:prSet phldrT="[Texte]"/>
      <dgm:spPr>
        <a:solidFill>
          <a:srgbClr val="5662A9"/>
        </a:solidFill>
      </dgm:spPr>
      <dgm:t>
        <a:bodyPr/>
        <a:lstStyle/>
        <a:p>
          <a:r>
            <a:rPr lang="fr-CA" b="1" i="0" u="none" strike="noStrike" dirty="0">
              <a:solidFill>
                <a:schemeClr val="tx1"/>
              </a:solidFill>
              <a:effectLst/>
              <a:latin typeface="Gilroy" panose="00000500000000000000"/>
            </a:rPr>
            <a:t>Identité de quartier</a:t>
          </a:r>
          <a:endParaRPr lang="fr-CA" dirty="0"/>
        </a:p>
      </dgm:t>
    </dgm:pt>
    <dgm:pt modelId="{293DFA01-F9F2-4583-AF74-B604DF994DC4}" type="parTrans" cxnId="{5438B916-FEAD-4822-9A14-8BA8729DC33B}">
      <dgm:prSet/>
      <dgm:spPr/>
      <dgm:t>
        <a:bodyPr/>
        <a:lstStyle/>
        <a:p>
          <a:endParaRPr lang="fr-CA"/>
        </a:p>
      </dgm:t>
    </dgm:pt>
    <dgm:pt modelId="{488D2BE7-3B43-4A83-ABF6-36F4C8E8D4ED}" type="sibTrans" cxnId="{5438B916-FEAD-4822-9A14-8BA8729DC33B}">
      <dgm:prSet/>
      <dgm:spPr/>
      <dgm:t>
        <a:bodyPr/>
        <a:lstStyle/>
        <a:p>
          <a:endParaRPr lang="fr-CA"/>
        </a:p>
      </dgm:t>
    </dgm:pt>
    <dgm:pt modelId="{E9AF1F29-A1DF-40E8-A077-9EA51CE837A2}">
      <dgm:prSet phldrT="[Texte]" custT="1"/>
      <dgm:spPr/>
      <dgm:t>
        <a:bodyPr/>
        <a:lstStyle/>
        <a:p>
          <a:r>
            <a:rPr lang="fr-CA" sz="1400" b="1" i="0" u="none" dirty="0"/>
            <a:t>Avoir un cœur de quartier (sur l’axe Hochelaga – Des Ormeaux -Promenade Bellerive – Thomas Chapais)</a:t>
          </a:r>
          <a:endParaRPr lang="fr-CA" sz="1400" dirty="0"/>
        </a:p>
      </dgm:t>
    </dgm:pt>
    <dgm:pt modelId="{92FD53C9-9DB0-4A0E-8DA0-6FE0386487F2}" type="parTrans" cxnId="{4D6C473D-4700-4B06-9BB9-79D44DC90C87}">
      <dgm:prSet/>
      <dgm:spPr/>
      <dgm:t>
        <a:bodyPr/>
        <a:lstStyle/>
        <a:p>
          <a:endParaRPr lang="fr-CA"/>
        </a:p>
      </dgm:t>
    </dgm:pt>
    <dgm:pt modelId="{C96FC80B-20CD-4F65-BED4-C8858B5DD362}" type="sibTrans" cxnId="{4D6C473D-4700-4B06-9BB9-79D44DC90C87}">
      <dgm:prSet/>
      <dgm:spPr/>
      <dgm:t>
        <a:bodyPr/>
        <a:lstStyle/>
        <a:p>
          <a:endParaRPr lang="fr-CA"/>
        </a:p>
      </dgm:t>
    </dgm:pt>
    <dgm:pt modelId="{78E1D614-78E5-440A-9DC7-4F898DE4555B}">
      <dgm:prSet custT="1"/>
      <dgm:spPr/>
      <dgm:t>
        <a:bodyPr/>
        <a:lstStyle/>
        <a:p>
          <a:r>
            <a:rPr lang="fr-CA" sz="1400" b="1" i="0" u="none" dirty="0"/>
            <a:t>S'appuyer sur les activités des organismes communautaires pour offrir une meilleure visibilité aux intervenants et leurs actions pour sensibiliser les résidents à une cohabitation harmonieuse  et s'assurer d'une meilleure connaissance des activités des organismes</a:t>
          </a:r>
          <a:endParaRPr lang="fr-CA" sz="1400" b="0" i="0" u="none" dirty="0"/>
        </a:p>
      </dgm:t>
    </dgm:pt>
    <dgm:pt modelId="{7F48F477-E1DD-4450-8B79-5360A8C54080}" type="parTrans" cxnId="{7C85AEC7-8891-467B-828C-FA228DF3DCBA}">
      <dgm:prSet/>
      <dgm:spPr/>
      <dgm:t>
        <a:bodyPr/>
        <a:lstStyle/>
        <a:p>
          <a:endParaRPr lang="fr-CA"/>
        </a:p>
      </dgm:t>
    </dgm:pt>
    <dgm:pt modelId="{0B6E4B4E-53D6-49BC-B2F8-7CFBD258484F}" type="sibTrans" cxnId="{7C85AEC7-8891-467B-828C-FA228DF3DCBA}">
      <dgm:prSet/>
      <dgm:spPr/>
      <dgm:t>
        <a:bodyPr/>
        <a:lstStyle/>
        <a:p>
          <a:endParaRPr lang="fr-CA"/>
        </a:p>
      </dgm:t>
    </dgm:pt>
    <dgm:pt modelId="{4DCACFCD-7D84-4793-9645-7DA792016398}">
      <dgm:prSet custT="1"/>
      <dgm:spPr/>
      <dgm:t>
        <a:bodyPr/>
        <a:lstStyle/>
        <a:p>
          <a:r>
            <a:rPr lang="fr-CA" sz="1400" b="1" i="0" u="none" dirty="0"/>
            <a:t>Recenser et diffuser les différents plans d'actions et s'assurer d'un arrimage des différentes actions</a:t>
          </a:r>
          <a:endParaRPr lang="fr-CA" sz="1400" b="0" i="0" u="none" dirty="0"/>
        </a:p>
      </dgm:t>
    </dgm:pt>
    <dgm:pt modelId="{3FDC9BB7-1BD0-4BE2-81BA-F21D50A4BA53}" type="parTrans" cxnId="{2C13EFAE-1EBA-4031-B9D1-553EAAF25222}">
      <dgm:prSet/>
      <dgm:spPr/>
      <dgm:t>
        <a:bodyPr/>
        <a:lstStyle/>
        <a:p>
          <a:endParaRPr lang="fr-CA"/>
        </a:p>
      </dgm:t>
    </dgm:pt>
    <dgm:pt modelId="{21E6851C-3570-4DED-8FD9-AC9DE0E32F6F}" type="sibTrans" cxnId="{2C13EFAE-1EBA-4031-B9D1-553EAAF25222}">
      <dgm:prSet/>
      <dgm:spPr/>
      <dgm:t>
        <a:bodyPr/>
        <a:lstStyle/>
        <a:p>
          <a:endParaRPr lang="fr-CA"/>
        </a:p>
      </dgm:t>
    </dgm:pt>
    <dgm:pt modelId="{709C93EF-026A-41AC-94B8-8B082FAA793E}">
      <dgm:prSet phldrT="[Texte]" custT="1"/>
      <dgm:spPr/>
      <dgm:t>
        <a:bodyPr/>
        <a:lstStyle/>
        <a:p>
          <a:endParaRPr lang="fr-CA" sz="1400" dirty="0"/>
        </a:p>
      </dgm:t>
    </dgm:pt>
    <dgm:pt modelId="{C110CE43-401E-4E93-8F00-7FDEE001AB2C}" type="parTrans" cxnId="{26D5B9E4-3923-4E9B-8C62-F12CD81C9E2F}">
      <dgm:prSet/>
      <dgm:spPr/>
      <dgm:t>
        <a:bodyPr/>
        <a:lstStyle/>
        <a:p>
          <a:endParaRPr lang="fr-CA"/>
        </a:p>
      </dgm:t>
    </dgm:pt>
    <dgm:pt modelId="{118EA0F1-B23C-4393-BA35-A1720449792C}" type="sibTrans" cxnId="{26D5B9E4-3923-4E9B-8C62-F12CD81C9E2F}">
      <dgm:prSet/>
      <dgm:spPr/>
      <dgm:t>
        <a:bodyPr/>
        <a:lstStyle/>
        <a:p>
          <a:endParaRPr lang="fr-CA"/>
        </a:p>
      </dgm:t>
    </dgm:pt>
    <dgm:pt modelId="{DE0EEA58-B8CE-4E75-9DCA-2A4E3DAFBE00}">
      <dgm:prSet custT="1"/>
      <dgm:spPr/>
      <dgm:t>
        <a:bodyPr/>
        <a:lstStyle/>
        <a:p>
          <a:endParaRPr lang="fr-CA" sz="1400" b="0" i="0" u="none" dirty="0"/>
        </a:p>
      </dgm:t>
    </dgm:pt>
    <dgm:pt modelId="{5010756B-A32E-4A1A-8835-484B1DB64611}" type="parTrans" cxnId="{778225A4-9827-4966-B159-57A835C414CB}">
      <dgm:prSet/>
      <dgm:spPr/>
      <dgm:t>
        <a:bodyPr/>
        <a:lstStyle/>
        <a:p>
          <a:endParaRPr lang="fr-CA"/>
        </a:p>
      </dgm:t>
    </dgm:pt>
    <dgm:pt modelId="{59B110B0-05E8-492B-A2E3-80B088E38881}" type="sibTrans" cxnId="{778225A4-9827-4966-B159-57A835C414CB}">
      <dgm:prSet/>
      <dgm:spPr/>
      <dgm:t>
        <a:bodyPr/>
        <a:lstStyle/>
        <a:p>
          <a:endParaRPr lang="fr-CA"/>
        </a:p>
      </dgm:t>
    </dgm:pt>
    <dgm:pt modelId="{F5B67E09-FB44-4F6E-820E-A6D2E7177AFE}">
      <dgm:prSet custT="1"/>
      <dgm:spPr/>
      <dgm:t>
        <a:bodyPr/>
        <a:lstStyle/>
        <a:p>
          <a:endParaRPr lang="fr-CA" sz="1400" dirty="0"/>
        </a:p>
      </dgm:t>
    </dgm:pt>
    <dgm:pt modelId="{12C7135B-B800-4896-8D41-06E3FD0A23BF}" type="parTrans" cxnId="{892B2025-6F9B-462A-B02B-611CF4984FCF}">
      <dgm:prSet/>
      <dgm:spPr/>
      <dgm:t>
        <a:bodyPr/>
        <a:lstStyle/>
        <a:p>
          <a:endParaRPr lang="fr-CA"/>
        </a:p>
      </dgm:t>
    </dgm:pt>
    <dgm:pt modelId="{B4F6230C-D86E-4074-9AF6-B3CDCC997E8D}" type="sibTrans" cxnId="{892B2025-6F9B-462A-B02B-611CF4984FCF}">
      <dgm:prSet/>
      <dgm:spPr/>
      <dgm:t>
        <a:bodyPr/>
        <a:lstStyle/>
        <a:p>
          <a:endParaRPr lang="fr-CA"/>
        </a:p>
      </dgm:t>
    </dgm:pt>
    <dgm:pt modelId="{316448B7-6D8D-4519-A201-D64EB9E5BCCD}">
      <dgm:prSet custT="1"/>
      <dgm:spPr/>
      <dgm:t>
        <a:bodyPr/>
        <a:lstStyle/>
        <a:p>
          <a:r>
            <a:rPr lang="fr-CA" sz="1400" b="1" i="0" u="none" dirty="0"/>
            <a:t>Développer les activités de sensibilisation autour de la  mobilité active ( </a:t>
          </a:r>
          <a:r>
            <a:rPr lang="fr-CA" sz="1400" b="1" i="0" u="none" dirty="0" err="1"/>
            <a:t>Tétro</a:t>
          </a:r>
          <a:r>
            <a:rPr lang="fr-CA" sz="1400" b="1" i="0" u="none" dirty="0"/>
            <a:t> Vélo, </a:t>
          </a:r>
          <a:r>
            <a:rPr lang="fr-CA" sz="1400" b="1" i="0" u="none" dirty="0" err="1"/>
            <a:t>Trottibus</a:t>
          </a:r>
          <a:r>
            <a:rPr lang="fr-CA" sz="1400" b="1" i="0" u="none" dirty="0"/>
            <a:t>)</a:t>
          </a:r>
          <a:endParaRPr lang="fr-CA" sz="1400" b="0" i="0" u="none" dirty="0"/>
        </a:p>
      </dgm:t>
    </dgm:pt>
    <dgm:pt modelId="{CB9F55B3-825F-44F6-9813-E2BE491E6859}" type="parTrans" cxnId="{43A47741-EBE5-4CD3-8821-7439A8759DCC}">
      <dgm:prSet/>
      <dgm:spPr/>
      <dgm:t>
        <a:bodyPr/>
        <a:lstStyle/>
        <a:p>
          <a:endParaRPr lang="fr-CA"/>
        </a:p>
      </dgm:t>
    </dgm:pt>
    <dgm:pt modelId="{8CFC729B-F9D6-4E41-8362-CBC841A03020}" type="sibTrans" cxnId="{43A47741-EBE5-4CD3-8821-7439A8759DCC}">
      <dgm:prSet/>
      <dgm:spPr/>
      <dgm:t>
        <a:bodyPr/>
        <a:lstStyle/>
        <a:p>
          <a:endParaRPr lang="fr-CA"/>
        </a:p>
      </dgm:t>
    </dgm:pt>
    <dgm:pt modelId="{C964A9C0-B2A4-48C6-A56C-1A975D2D78AB}">
      <dgm:prSet custT="1"/>
      <dgm:spPr/>
      <dgm:t>
        <a:bodyPr/>
        <a:lstStyle/>
        <a:p>
          <a:endParaRPr lang="fr-CA" sz="1400" dirty="0"/>
        </a:p>
      </dgm:t>
    </dgm:pt>
    <dgm:pt modelId="{15C396DE-9C64-4FDF-A8EB-5C350CD722F9}" type="parTrans" cxnId="{104E094E-1763-4F72-A08E-33BE0652B120}">
      <dgm:prSet/>
      <dgm:spPr/>
      <dgm:t>
        <a:bodyPr/>
        <a:lstStyle/>
        <a:p>
          <a:endParaRPr lang="fr-CA"/>
        </a:p>
      </dgm:t>
    </dgm:pt>
    <dgm:pt modelId="{C5A7690A-D6AD-4473-A9F7-DF101077F568}" type="sibTrans" cxnId="{104E094E-1763-4F72-A08E-33BE0652B120}">
      <dgm:prSet/>
      <dgm:spPr/>
      <dgm:t>
        <a:bodyPr/>
        <a:lstStyle/>
        <a:p>
          <a:endParaRPr lang="fr-CA"/>
        </a:p>
      </dgm:t>
    </dgm:pt>
    <dgm:pt modelId="{6978020B-EBF4-40CB-BD4E-3FAF8911855D}">
      <dgm:prSet custT="1"/>
      <dgm:spPr/>
      <dgm:t>
        <a:bodyPr/>
        <a:lstStyle/>
        <a:p>
          <a:r>
            <a:rPr lang="fr-CA" sz="1400" b="1" i="0" u="none" dirty="0"/>
            <a:t>Communiquer et diffuser les revendications (le plaidoyer mobilité, le positionnement du REM) du quartier auprès des décideurs et instances compétentes ( élus, STM, CDPQ Infra)</a:t>
          </a:r>
          <a:endParaRPr lang="fr-CA" sz="1400" b="0" i="0" u="none" dirty="0"/>
        </a:p>
      </dgm:t>
    </dgm:pt>
    <dgm:pt modelId="{C64D7A48-8C4B-46B5-830D-289822A466C3}" type="parTrans" cxnId="{785786B1-4EEF-4D14-BFF7-91CA5445986B}">
      <dgm:prSet/>
      <dgm:spPr/>
      <dgm:t>
        <a:bodyPr/>
        <a:lstStyle/>
        <a:p>
          <a:endParaRPr lang="fr-CA"/>
        </a:p>
      </dgm:t>
    </dgm:pt>
    <dgm:pt modelId="{1788F4F1-CFD5-4ACA-B060-1F5AD3D3F57B}" type="sibTrans" cxnId="{785786B1-4EEF-4D14-BFF7-91CA5445986B}">
      <dgm:prSet/>
      <dgm:spPr/>
      <dgm:t>
        <a:bodyPr/>
        <a:lstStyle/>
        <a:p>
          <a:endParaRPr lang="fr-CA"/>
        </a:p>
      </dgm:t>
    </dgm:pt>
    <dgm:pt modelId="{673820B0-D179-4BF7-9E4C-A646F450ED15}">
      <dgm:prSet custT="1"/>
      <dgm:spPr/>
      <dgm:t>
        <a:bodyPr/>
        <a:lstStyle/>
        <a:p>
          <a:endParaRPr lang="fr-CA" sz="1400" dirty="0"/>
        </a:p>
      </dgm:t>
    </dgm:pt>
    <dgm:pt modelId="{92981ECE-A6C4-4AEA-9DA0-ED96C4BE3B98}" type="parTrans" cxnId="{389EA922-044F-450E-8883-717B6FF05187}">
      <dgm:prSet/>
      <dgm:spPr/>
      <dgm:t>
        <a:bodyPr/>
        <a:lstStyle/>
        <a:p>
          <a:endParaRPr lang="fr-CA"/>
        </a:p>
      </dgm:t>
    </dgm:pt>
    <dgm:pt modelId="{E9CC5892-B0D5-45E3-B6A2-2F4FC3FD951D}" type="sibTrans" cxnId="{389EA922-044F-450E-8883-717B6FF05187}">
      <dgm:prSet/>
      <dgm:spPr/>
      <dgm:t>
        <a:bodyPr/>
        <a:lstStyle/>
        <a:p>
          <a:endParaRPr lang="fr-CA"/>
        </a:p>
      </dgm:t>
    </dgm:pt>
    <dgm:pt modelId="{10062DDB-8C69-4856-A5F1-974A6BFC3918}">
      <dgm:prSet custT="1"/>
      <dgm:spPr/>
      <dgm:t>
        <a:bodyPr/>
        <a:lstStyle/>
        <a:p>
          <a:r>
            <a:rPr lang="fr-CA" sz="1400" b="1" i="0" u="none" dirty="0"/>
            <a:t>Développer une signature visuelle en concertation avec les citoyens (en lien avec les balcons bleus et murales du quartier ) </a:t>
          </a:r>
          <a:endParaRPr lang="fr-CA" sz="1400" b="0" i="0" u="none" dirty="0"/>
        </a:p>
      </dgm:t>
    </dgm:pt>
    <dgm:pt modelId="{FC9C565E-3523-45D8-B509-6565C8FCF0C7}" type="parTrans" cxnId="{63630D02-8B94-4D00-ADAF-253A07CAD92D}">
      <dgm:prSet/>
      <dgm:spPr/>
      <dgm:t>
        <a:bodyPr/>
        <a:lstStyle/>
        <a:p>
          <a:endParaRPr lang="fr-CA"/>
        </a:p>
      </dgm:t>
    </dgm:pt>
    <dgm:pt modelId="{B38F6FDD-298D-46D7-BE9E-5B9D2378B259}" type="sibTrans" cxnId="{63630D02-8B94-4D00-ADAF-253A07CAD92D}">
      <dgm:prSet/>
      <dgm:spPr/>
      <dgm:t>
        <a:bodyPr/>
        <a:lstStyle/>
        <a:p>
          <a:endParaRPr lang="fr-CA"/>
        </a:p>
      </dgm:t>
    </dgm:pt>
    <dgm:pt modelId="{4C20B506-EE3A-4F99-A49A-BFCDD0C8A865}">
      <dgm:prSet custT="1"/>
      <dgm:spPr/>
      <dgm:t>
        <a:bodyPr/>
        <a:lstStyle/>
        <a:p>
          <a:endParaRPr lang="fr-CA" sz="1400" dirty="0"/>
        </a:p>
      </dgm:t>
    </dgm:pt>
    <dgm:pt modelId="{0E0B4122-54B8-42BA-B152-087A1F6ADF25}" type="parTrans" cxnId="{3DD41B7A-9F10-49E8-AC6A-32E485ED00F2}">
      <dgm:prSet/>
      <dgm:spPr/>
      <dgm:t>
        <a:bodyPr/>
        <a:lstStyle/>
        <a:p>
          <a:endParaRPr lang="fr-CA"/>
        </a:p>
      </dgm:t>
    </dgm:pt>
    <dgm:pt modelId="{8EAE22D5-A890-44DB-B41C-EFDEA95B2F72}" type="sibTrans" cxnId="{3DD41B7A-9F10-49E8-AC6A-32E485ED00F2}">
      <dgm:prSet/>
      <dgm:spPr/>
      <dgm:t>
        <a:bodyPr/>
        <a:lstStyle/>
        <a:p>
          <a:endParaRPr lang="fr-CA"/>
        </a:p>
      </dgm:t>
    </dgm:pt>
    <dgm:pt modelId="{39FCE5B7-FAD4-4F3C-9421-4C6A63EF8D6A}">
      <dgm:prSet custT="1"/>
      <dgm:spPr/>
      <dgm:t>
        <a:bodyPr/>
        <a:lstStyle/>
        <a:p>
          <a:r>
            <a:rPr lang="fr-CA" sz="1400" b="1" i="0" u="none" dirty="0"/>
            <a:t>Encourager la participation citoyenne au sein des jardins collectifs (</a:t>
          </a:r>
          <a:r>
            <a:rPr lang="fr-CA" sz="1400" b="1" i="0" u="none" dirty="0" err="1"/>
            <a:t>Clement</a:t>
          </a:r>
          <a:r>
            <a:rPr lang="fr-CA" sz="1400" b="1" i="0" u="none" dirty="0"/>
            <a:t> </a:t>
          </a:r>
          <a:r>
            <a:rPr lang="fr-CA" sz="1400" b="1" i="0" u="none" dirty="0" err="1"/>
            <a:t>Jetté</a:t>
          </a:r>
          <a:r>
            <a:rPr lang="fr-CA" sz="1400" b="1" i="0" u="none" dirty="0"/>
            <a:t>, Carlos d'Alcantara) </a:t>
          </a:r>
          <a:endParaRPr lang="fr-CA" sz="1400" b="0" i="0" u="none" dirty="0"/>
        </a:p>
      </dgm:t>
    </dgm:pt>
    <dgm:pt modelId="{275EBA36-44F3-44B7-BEFE-994712444C6D}" type="parTrans" cxnId="{34F3AA2F-536D-4DDA-917C-5E1BBD78A450}">
      <dgm:prSet/>
      <dgm:spPr/>
      <dgm:t>
        <a:bodyPr/>
        <a:lstStyle/>
        <a:p>
          <a:endParaRPr lang="fr-CA"/>
        </a:p>
      </dgm:t>
    </dgm:pt>
    <dgm:pt modelId="{B59169D5-4FC8-4DBB-9326-79A4517AF838}" type="sibTrans" cxnId="{34F3AA2F-536D-4DDA-917C-5E1BBD78A450}">
      <dgm:prSet/>
      <dgm:spPr/>
      <dgm:t>
        <a:bodyPr/>
        <a:lstStyle/>
        <a:p>
          <a:endParaRPr lang="fr-CA"/>
        </a:p>
      </dgm:t>
    </dgm:pt>
    <dgm:pt modelId="{59E31E98-2D7B-467E-BEAB-7D2F0580F656}">
      <dgm:prSet custT="1"/>
      <dgm:spPr/>
      <dgm:t>
        <a:bodyPr/>
        <a:lstStyle/>
        <a:p>
          <a:endParaRPr lang="fr-CA" sz="1400" dirty="0"/>
        </a:p>
      </dgm:t>
    </dgm:pt>
    <dgm:pt modelId="{01790280-1586-4ACE-9454-DC9CDCFA987F}" type="parTrans" cxnId="{229F27B6-FA4A-4EE1-8424-66FE7688CCE2}">
      <dgm:prSet/>
      <dgm:spPr/>
      <dgm:t>
        <a:bodyPr/>
        <a:lstStyle/>
        <a:p>
          <a:endParaRPr lang="fr-CA"/>
        </a:p>
      </dgm:t>
    </dgm:pt>
    <dgm:pt modelId="{78BF92A7-76A9-4236-A4B2-890AB0DE079F}" type="sibTrans" cxnId="{229F27B6-FA4A-4EE1-8424-66FE7688CCE2}">
      <dgm:prSet/>
      <dgm:spPr/>
      <dgm:t>
        <a:bodyPr/>
        <a:lstStyle/>
        <a:p>
          <a:endParaRPr lang="fr-CA"/>
        </a:p>
      </dgm:t>
    </dgm:pt>
    <dgm:pt modelId="{2811E343-48E4-4A6A-872E-15126470DD81}">
      <dgm:prSet custT="1"/>
      <dgm:spPr/>
      <dgm:t>
        <a:bodyPr/>
        <a:lstStyle/>
        <a:p>
          <a:r>
            <a:rPr lang="fr-CA" sz="1400" b="1" i="0" u="none" dirty="0"/>
            <a:t>Faciliter l’accessibilité universelle des parcs en adaptant les </a:t>
          </a:r>
          <a:r>
            <a:rPr lang="fr-CA" sz="1400" b="1" i="0" u="none" dirty="0" err="1"/>
            <a:t>equipement</a:t>
          </a:r>
          <a:r>
            <a:rPr lang="fr-CA" sz="1400" b="1" i="0" u="none" dirty="0"/>
            <a:t> et les infrastructures  (action transversale à développer  dans les priorités parcs et espaces verts; transport actif et collectif; et identité de quartier</a:t>
          </a:r>
          <a:endParaRPr lang="fr-CA" sz="1400" b="0" i="0" u="none" dirty="0"/>
        </a:p>
      </dgm:t>
    </dgm:pt>
    <dgm:pt modelId="{3B88F31A-3E80-4B79-A45B-06D1BE16B2C3}" type="parTrans" cxnId="{816C3BBC-9316-490D-9727-8CB17FEAE7F2}">
      <dgm:prSet/>
      <dgm:spPr/>
      <dgm:t>
        <a:bodyPr/>
        <a:lstStyle/>
        <a:p>
          <a:endParaRPr lang="fr-CA"/>
        </a:p>
      </dgm:t>
    </dgm:pt>
    <dgm:pt modelId="{4321ACC7-BDB5-47A5-BB22-EDC1FC92530B}" type="sibTrans" cxnId="{816C3BBC-9316-490D-9727-8CB17FEAE7F2}">
      <dgm:prSet/>
      <dgm:spPr/>
      <dgm:t>
        <a:bodyPr/>
        <a:lstStyle/>
        <a:p>
          <a:endParaRPr lang="fr-CA"/>
        </a:p>
      </dgm:t>
    </dgm:pt>
    <dgm:pt modelId="{24AD829C-AC3A-4A52-A10A-151DD3E921AE}" type="pres">
      <dgm:prSet presAssocID="{A631AD02-0F65-4AB0-9CB6-8E79763CE9BC}" presName="linearFlow" presStyleCnt="0">
        <dgm:presLayoutVars>
          <dgm:dir/>
          <dgm:animLvl val="lvl"/>
          <dgm:resizeHandles val="exact"/>
        </dgm:presLayoutVars>
      </dgm:prSet>
      <dgm:spPr/>
    </dgm:pt>
    <dgm:pt modelId="{B7F0DF58-A42F-4E50-BD3E-EEAF534EAA9A}" type="pres">
      <dgm:prSet presAssocID="{9E0B007C-1A99-4AE6-829E-C663D9C5F6AF}" presName="composite" presStyleCnt="0"/>
      <dgm:spPr/>
    </dgm:pt>
    <dgm:pt modelId="{6DB9D970-DE85-4E09-80AD-41A72608A51F}" type="pres">
      <dgm:prSet presAssocID="{9E0B007C-1A99-4AE6-829E-C663D9C5F6A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8CCBA35-9AE4-47EA-A6E0-4CF460C2F412}" type="pres">
      <dgm:prSet presAssocID="{9E0B007C-1A99-4AE6-829E-C663D9C5F6AF}" presName="descendantText" presStyleLbl="alignAcc1" presStyleIdx="0" presStyleCnt="3" custScaleY="110655">
        <dgm:presLayoutVars>
          <dgm:bulletEnabled val="1"/>
        </dgm:presLayoutVars>
      </dgm:prSet>
      <dgm:spPr/>
    </dgm:pt>
    <dgm:pt modelId="{E7C7E564-5EF0-46E0-A190-2C81A26E1FF5}" type="pres">
      <dgm:prSet presAssocID="{87E7A1C4-B015-422A-860C-136D77AA5CBB}" presName="sp" presStyleCnt="0"/>
      <dgm:spPr/>
    </dgm:pt>
    <dgm:pt modelId="{519EC75E-F76D-400F-AB47-EAA53E78B4D9}" type="pres">
      <dgm:prSet presAssocID="{416AC7F9-A451-4A7D-AD26-FDAE364EF7FF}" presName="composite" presStyleCnt="0"/>
      <dgm:spPr/>
    </dgm:pt>
    <dgm:pt modelId="{2BFE507A-B6C6-4690-8B0A-C638C74CA5E6}" type="pres">
      <dgm:prSet presAssocID="{416AC7F9-A451-4A7D-AD26-FDAE364EF7F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DFF7966-EB36-4F22-A720-2F746736162E}" type="pres">
      <dgm:prSet presAssocID="{416AC7F9-A451-4A7D-AD26-FDAE364EF7FF}" presName="descendantText" presStyleLbl="alignAcc1" presStyleIdx="1" presStyleCnt="3">
        <dgm:presLayoutVars>
          <dgm:bulletEnabled val="1"/>
        </dgm:presLayoutVars>
      </dgm:prSet>
      <dgm:spPr/>
    </dgm:pt>
    <dgm:pt modelId="{D17604EF-74A4-410F-B47B-AC19DCCEE28D}" type="pres">
      <dgm:prSet presAssocID="{325CCC2B-4239-455E-8757-C91B39493F54}" presName="sp" presStyleCnt="0"/>
      <dgm:spPr/>
    </dgm:pt>
    <dgm:pt modelId="{C5DE680D-A187-4E5C-8BAA-A4549D502428}" type="pres">
      <dgm:prSet presAssocID="{E9CE769C-F4B5-470A-BE06-503D099E497F}" presName="composite" presStyleCnt="0"/>
      <dgm:spPr/>
    </dgm:pt>
    <dgm:pt modelId="{C43CDEC5-E0F0-409C-9B0C-AE365B919DC9}" type="pres">
      <dgm:prSet presAssocID="{E9CE769C-F4B5-470A-BE06-503D099E497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C4A4921-FB42-403A-8924-D313275BE66C}" type="pres">
      <dgm:prSet presAssocID="{E9CE769C-F4B5-470A-BE06-503D099E497F}" presName="descendantText" presStyleLbl="alignAcc1" presStyleIdx="2" presStyleCnt="3" custScaleY="138731">
        <dgm:presLayoutVars>
          <dgm:bulletEnabled val="1"/>
        </dgm:presLayoutVars>
      </dgm:prSet>
      <dgm:spPr/>
    </dgm:pt>
  </dgm:ptLst>
  <dgm:cxnLst>
    <dgm:cxn modelId="{63630D02-8B94-4D00-ADAF-253A07CAD92D}" srcId="{E9CE769C-F4B5-470A-BE06-503D099E497F}" destId="{10062DDB-8C69-4856-A5F1-974A6BFC3918}" srcOrd="2" destOrd="0" parTransId="{FC9C565E-3523-45D8-B509-6565C8FCF0C7}" sibTransId="{B38F6FDD-298D-46D7-BE9E-5B9D2378B259}"/>
    <dgm:cxn modelId="{30D91C05-314B-4CAE-B5A0-76D02914B6A8}" type="presOf" srcId="{4DCACFCD-7D84-4793-9645-7DA792016398}" destId="{78CCBA35-9AE4-47EA-A6E0-4CF460C2F412}" srcOrd="0" destOrd="4" presId="urn:microsoft.com/office/officeart/2005/8/layout/chevron2"/>
    <dgm:cxn modelId="{60B87E09-9C76-4679-9ED9-E33CAC8A89A5}" type="presOf" srcId="{C964A9C0-B2A4-48C6-A56C-1A975D2D78AB}" destId="{5DFF7966-EB36-4F22-A720-2F746736162E}" srcOrd="0" destOrd="3" presId="urn:microsoft.com/office/officeart/2005/8/layout/chevron2"/>
    <dgm:cxn modelId="{0C587F10-36CC-483F-8C07-FED5808F07F1}" type="presOf" srcId="{59E31E98-2D7B-467E-BEAB-7D2F0580F656}" destId="{6C4A4921-FB42-403A-8924-D313275BE66C}" srcOrd="0" destOrd="5" presId="urn:microsoft.com/office/officeart/2005/8/layout/chevron2"/>
    <dgm:cxn modelId="{AF2A5A12-10A5-4583-A9D4-68F11D5C325F}" type="presOf" srcId="{316448B7-6D8D-4519-A201-D64EB9E5BCCD}" destId="{5DFF7966-EB36-4F22-A720-2F746736162E}" srcOrd="0" destOrd="2" presId="urn:microsoft.com/office/officeart/2005/8/layout/chevron2"/>
    <dgm:cxn modelId="{5438B916-FEAD-4822-9A14-8BA8729DC33B}" srcId="{A631AD02-0F65-4AB0-9CB6-8E79763CE9BC}" destId="{E9CE769C-F4B5-470A-BE06-503D099E497F}" srcOrd="2" destOrd="0" parTransId="{293DFA01-F9F2-4583-AF74-B604DF994DC4}" sibTransId="{488D2BE7-3B43-4A83-ABF6-36F4C8E8D4ED}"/>
    <dgm:cxn modelId="{9AD3E816-7F09-4022-A1E1-145740331DB3}" srcId="{416AC7F9-A451-4A7D-AD26-FDAE364EF7FF}" destId="{0CE20953-0C13-4922-B60E-3C64FC2020D8}" srcOrd="0" destOrd="0" parTransId="{AD07B43C-865B-4159-A518-C1352B09E62D}" sibTransId="{FD17E581-057C-48C1-BDE3-DC4B54217653}"/>
    <dgm:cxn modelId="{5B127B19-A126-4DC4-A149-C0CF5AFAB8EA}" type="presOf" srcId="{E9AF1F29-A1DF-40E8-A077-9EA51CE837A2}" destId="{6C4A4921-FB42-403A-8924-D313275BE66C}" srcOrd="0" destOrd="0" presId="urn:microsoft.com/office/officeart/2005/8/layout/chevron2"/>
    <dgm:cxn modelId="{389EA922-044F-450E-8883-717B6FF05187}" srcId="{E9CE769C-F4B5-470A-BE06-503D099E497F}" destId="{673820B0-D179-4BF7-9E4C-A646F450ED15}" srcOrd="1" destOrd="0" parTransId="{92981ECE-A6C4-4AEA-9DA0-ED96C4BE3B98}" sibTransId="{E9CC5892-B0D5-45E3-B6A2-2F4FC3FD951D}"/>
    <dgm:cxn modelId="{E560F623-0664-419F-AFB9-F7AD08924D42}" type="presOf" srcId="{9E0B007C-1A99-4AE6-829E-C663D9C5F6AF}" destId="{6DB9D970-DE85-4E09-80AD-41A72608A51F}" srcOrd="0" destOrd="0" presId="urn:microsoft.com/office/officeart/2005/8/layout/chevron2"/>
    <dgm:cxn modelId="{892B2025-6F9B-462A-B02B-611CF4984FCF}" srcId="{416AC7F9-A451-4A7D-AD26-FDAE364EF7FF}" destId="{F5B67E09-FB44-4F6E-820E-A6D2E7177AFE}" srcOrd="1" destOrd="0" parTransId="{12C7135B-B800-4896-8D41-06E3FD0A23BF}" sibTransId="{B4F6230C-D86E-4074-9AF6-B3CDCC997E8D}"/>
    <dgm:cxn modelId="{34F3AA2F-536D-4DDA-917C-5E1BBD78A450}" srcId="{E9CE769C-F4B5-470A-BE06-503D099E497F}" destId="{39FCE5B7-FAD4-4F3C-9421-4C6A63EF8D6A}" srcOrd="4" destOrd="0" parTransId="{275EBA36-44F3-44B7-BEFE-994712444C6D}" sibTransId="{B59169D5-4FC8-4DBB-9326-79A4517AF838}"/>
    <dgm:cxn modelId="{4D6C473D-4700-4B06-9BB9-79D44DC90C87}" srcId="{E9CE769C-F4B5-470A-BE06-503D099E497F}" destId="{E9AF1F29-A1DF-40E8-A077-9EA51CE837A2}" srcOrd="0" destOrd="0" parTransId="{92FD53C9-9DB0-4A0E-8DA0-6FE0386487F2}" sibTransId="{C96FC80B-20CD-4F65-BED4-C8858B5DD362}"/>
    <dgm:cxn modelId="{0A2C095C-6B4F-4260-B602-EA3C01A115B9}" type="presOf" srcId="{6978020B-EBF4-40CB-BD4E-3FAF8911855D}" destId="{5DFF7966-EB36-4F22-A720-2F746736162E}" srcOrd="0" destOrd="4" presId="urn:microsoft.com/office/officeart/2005/8/layout/chevron2"/>
    <dgm:cxn modelId="{4801205C-3F24-43E2-AFEC-8ABA434FB0BE}" type="presOf" srcId="{673820B0-D179-4BF7-9E4C-A646F450ED15}" destId="{6C4A4921-FB42-403A-8924-D313275BE66C}" srcOrd="0" destOrd="1" presId="urn:microsoft.com/office/officeart/2005/8/layout/chevron2"/>
    <dgm:cxn modelId="{43A47741-EBE5-4CD3-8821-7439A8759DCC}" srcId="{416AC7F9-A451-4A7D-AD26-FDAE364EF7FF}" destId="{316448B7-6D8D-4519-A201-D64EB9E5BCCD}" srcOrd="2" destOrd="0" parTransId="{CB9F55B3-825F-44F6-9813-E2BE491E6859}" sibTransId="{8CFC729B-F9D6-4E41-8362-CBC841A03020}"/>
    <dgm:cxn modelId="{FC8AAD47-9492-4F14-BA3C-7DFA69B0BDCB}" type="presOf" srcId="{E9CE769C-F4B5-470A-BE06-503D099E497F}" destId="{C43CDEC5-E0F0-409C-9B0C-AE365B919DC9}" srcOrd="0" destOrd="0" presId="urn:microsoft.com/office/officeart/2005/8/layout/chevron2"/>
    <dgm:cxn modelId="{104E094E-1763-4F72-A08E-33BE0652B120}" srcId="{416AC7F9-A451-4A7D-AD26-FDAE364EF7FF}" destId="{C964A9C0-B2A4-48C6-A56C-1A975D2D78AB}" srcOrd="3" destOrd="0" parTransId="{15C396DE-9C64-4FDF-A8EB-5C350CD722F9}" sibTransId="{C5A7690A-D6AD-4473-A9F7-DF101077F568}"/>
    <dgm:cxn modelId="{A685F758-E2BF-4CD6-9CA8-91FBC00B39F0}" srcId="{9E0B007C-1A99-4AE6-829E-C663D9C5F6AF}" destId="{9B3E0F29-41C2-4D84-93E3-88BD979D7100}" srcOrd="0" destOrd="0" parTransId="{FD0E8165-5BA3-4063-8315-6A4BB2A3E30F}" sibTransId="{2DDD3B04-A1E2-49E3-B82E-E41524C613CA}"/>
    <dgm:cxn modelId="{3DD41B7A-9F10-49E8-AC6A-32E485ED00F2}" srcId="{E9CE769C-F4B5-470A-BE06-503D099E497F}" destId="{4C20B506-EE3A-4F99-A49A-BFCDD0C8A865}" srcOrd="3" destOrd="0" parTransId="{0E0B4122-54B8-42BA-B152-087A1F6ADF25}" sibTransId="{8EAE22D5-A890-44DB-B41C-EFDEA95B2F72}"/>
    <dgm:cxn modelId="{F0C6257A-A543-4569-BB93-9D22D4AD7D8E}" srcId="{A631AD02-0F65-4AB0-9CB6-8E79763CE9BC}" destId="{9E0B007C-1A99-4AE6-829E-C663D9C5F6AF}" srcOrd="0" destOrd="0" parTransId="{949C0341-0D35-4FBA-A783-BFBFA22BE8C6}" sibTransId="{87E7A1C4-B015-422A-860C-136D77AA5CBB}"/>
    <dgm:cxn modelId="{C10B2A5A-0375-4BD1-8A95-E2D66D50F1F3}" type="presOf" srcId="{F5B67E09-FB44-4F6E-820E-A6D2E7177AFE}" destId="{5DFF7966-EB36-4F22-A720-2F746736162E}" srcOrd="0" destOrd="1" presId="urn:microsoft.com/office/officeart/2005/8/layout/chevron2"/>
    <dgm:cxn modelId="{4F327B87-05A3-4BFC-9A18-F0AC6F84D432}" type="presOf" srcId="{2811E343-48E4-4A6A-872E-15126470DD81}" destId="{6C4A4921-FB42-403A-8924-D313275BE66C}" srcOrd="0" destOrd="6" presId="urn:microsoft.com/office/officeart/2005/8/layout/chevron2"/>
    <dgm:cxn modelId="{2EA0D58C-1C91-48BC-8A15-72FC002422A3}" type="presOf" srcId="{416AC7F9-A451-4A7D-AD26-FDAE364EF7FF}" destId="{2BFE507A-B6C6-4690-8B0A-C638C74CA5E6}" srcOrd="0" destOrd="0" presId="urn:microsoft.com/office/officeart/2005/8/layout/chevron2"/>
    <dgm:cxn modelId="{155F64A3-F59F-452D-BDDD-06956891476C}" type="presOf" srcId="{78E1D614-78E5-440A-9DC7-4F898DE4555B}" destId="{78CCBA35-9AE4-47EA-A6E0-4CF460C2F412}" srcOrd="0" destOrd="2" presId="urn:microsoft.com/office/officeart/2005/8/layout/chevron2"/>
    <dgm:cxn modelId="{778225A4-9827-4966-B159-57A835C414CB}" srcId="{9E0B007C-1A99-4AE6-829E-C663D9C5F6AF}" destId="{DE0EEA58-B8CE-4E75-9DCA-2A4E3DAFBE00}" srcOrd="3" destOrd="0" parTransId="{5010756B-A32E-4A1A-8835-484B1DB64611}" sibTransId="{59B110B0-05E8-492B-A2E3-80B088E38881}"/>
    <dgm:cxn modelId="{DF26A9AE-0CB3-4D67-8745-AC067C8FCB5C}" type="presOf" srcId="{9B3E0F29-41C2-4D84-93E3-88BD979D7100}" destId="{78CCBA35-9AE4-47EA-A6E0-4CF460C2F412}" srcOrd="0" destOrd="0" presId="urn:microsoft.com/office/officeart/2005/8/layout/chevron2"/>
    <dgm:cxn modelId="{2C13EFAE-1EBA-4031-B9D1-553EAAF25222}" srcId="{9E0B007C-1A99-4AE6-829E-C663D9C5F6AF}" destId="{4DCACFCD-7D84-4793-9645-7DA792016398}" srcOrd="4" destOrd="0" parTransId="{3FDC9BB7-1BD0-4BE2-81BA-F21D50A4BA53}" sibTransId="{21E6851C-3570-4DED-8FD9-AC9DE0E32F6F}"/>
    <dgm:cxn modelId="{785786B1-4EEF-4D14-BFF7-91CA5445986B}" srcId="{416AC7F9-A451-4A7D-AD26-FDAE364EF7FF}" destId="{6978020B-EBF4-40CB-BD4E-3FAF8911855D}" srcOrd="4" destOrd="0" parTransId="{C64D7A48-8C4B-46B5-830D-289822A466C3}" sibTransId="{1788F4F1-CFD5-4ACA-B060-1F5AD3D3F57B}"/>
    <dgm:cxn modelId="{223F18B5-B805-4FCC-A1A4-1FA03098BD2B}" type="presOf" srcId="{A631AD02-0F65-4AB0-9CB6-8E79763CE9BC}" destId="{24AD829C-AC3A-4A52-A10A-151DD3E921AE}" srcOrd="0" destOrd="0" presId="urn:microsoft.com/office/officeart/2005/8/layout/chevron2"/>
    <dgm:cxn modelId="{229F27B6-FA4A-4EE1-8424-66FE7688CCE2}" srcId="{E9CE769C-F4B5-470A-BE06-503D099E497F}" destId="{59E31E98-2D7B-467E-BEAB-7D2F0580F656}" srcOrd="5" destOrd="0" parTransId="{01790280-1586-4ACE-9454-DC9CDCFA987F}" sibTransId="{78BF92A7-76A9-4236-A4B2-890AB0DE079F}"/>
    <dgm:cxn modelId="{816C3BBC-9316-490D-9727-8CB17FEAE7F2}" srcId="{E9CE769C-F4B5-470A-BE06-503D099E497F}" destId="{2811E343-48E4-4A6A-872E-15126470DD81}" srcOrd="6" destOrd="0" parTransId="{3B88F31A-3E80-4B79-A45B-06D1BE16B2C3}" sibTransId="{4321ACC7-BDB5-47A5-BB22-EDC1FC92530B}"/>
    <dgm:cxn modelId="{8FEC02C0-D157-48EC-B253-EC233A1D4346}" type="presOf" srcId="{4C20B506-EE3A-4F99-A49A-BFCDD0C8A865}" destId="{6C4A4921-FB42-403A-8924-D313275BE66C}" srcOrd="0" destOrd="3" presId="urn:microsoft.com/office/officeart/2005/8/layout/chevron2"/>
    <dgm:cxn modelId="{7C85AEC7-8891-467B-828C-FA228DF3DCBA}" srcId="{9E0B007C-1A99-4AE6-829E-C663D9C5F6AF}" destId="{78E1D614-78E5-440A-9DC7-4F898DE4555B}" srcOrd="2" destOrd="0" parTransId="{7F48F477-E1DD-4450-8B79-5360A8C54080}" sibTransId="{0B6E4B4E-53D6-49BC-B2F8-7CFBD258484F}"/>
    <dgm:cxn modelId="{16C238DE-D0D4-41E3-88A4-B354D72CEB0C}" srcId="{A631AD02-0F65-4AB0-9CB6-8E79763CE9BC}" destId="{416AC7F9-A451-4A7D-AD26-FDAE364EF7FF}" srcOrd="1" destOrd="0" parTransId="{B1A6D411-8FF4-416A-B0BC-43931765D1B4}" sibTransId="{325CCC2B-4239-455E-8757-C91B39493F54}"/>
    <dgm:cxn modelId="{63D20BE1-B3CC-4920-962B-0D3D0912903B}" type="presOf" srcId="{10062DDB-8C69-4856-A5F1-974A6BFC3918}" destId="{6C4A4921-FB42-403A-8924-D313275BE66C}" srcOrd="0" destOrd="2" presId="urn:microsoft.com/office/officeart/2005/8/layout/chevron2"/>
    <dgm:cxn modelId="{26D5B9E4-3923-4E9B-8C62-F12CD81C9E2F}" srcId="{9E0B007C-1A99-4AE6-829E-C663D9C5F6AF}" destId="{709C93EF-026A-41AC-94B8-8B082FAA793E}" srcOrd="1" destOrd="0" parTransId="{C110CE43-401E-4E93-8F00-7FDEE001AB2C}" sibTransId="{118EA0F1-B23C-4393-BA35-A1720449792C}"/>
    <dgm:cxn modelId="{052041E6-E009-42AF-B112-11E4BD4E472A}" type="presOf" srcId="{0CE20953-0C13-4922-B60E-3C64FC2020D8}" destId="{5DFF7966-EB36-4F22-A720-2F746736162E}" srcOrd="0" destOrd="0" presId="urn:microsoft.com/office/officeart/2005/8/layout/chevron2"/>
    <dgm:cxn modelId="{353DDDE8-F34D-4251-AC37-D2E0C5679847}" type="presOf" srcId="{DE0EEA58-B8CE-4E75-9DCA-2A4E3DAFBE00}" destId="{78CCBA35-9AE4-47EA-A6E0-4CF460C2F412}" srcOrd="0" destOrd="3" presId="urn:microsoft.com/office/officeart/2005/8/layout/chevron2"/>
    <dgm:cxn modelId="{27D49BF4-D3D8-4705-B6F6-A391AFBA9888}" type="presOf" srcId="{709C93EF-026A-41AC-94B8-8B082FAA793E}" destId="{78CCBA35-9AE4-47EA-A6E0-4CF460C2F412}" srcOrd="0" destOrd="1" presId="urn:microsoft.com/office/officeart/2005/8/layout/chevron2"/>
    <dgm:cxn modelId="{BA4714FE-23B0-43EA-9DCA-6E35C8533DEB}" type="presOf" srcId="{39FCE5B7-FAD4-4F3C-9421-4C6A63EF8D6A}" destId="{6C4A4921-FB42-403A-8924-D313275BE66C}" srcOrd="0" destOrd="4" presId="urn:microsoft.com/office/officeart/2005/8/layout/chevron2"/>
    <dgm:cxn modelId="{39926AF4-D698-4234-BBCF-EE9581DC7ED5}" type="presParOf" srcId="{24AD829C-AC3A-4A52-A10A-151DD3E921AE}" destId="{B7F0DF58-A42F-4E50-BD3E-EEAF534EAA9A}" srcOrd="0" destOrd="0" presId="urn:microsoft.com/office/officeart/2005/8/layout/chevron2"/>
    <dgm:cxn modelId="{1F240375-A7B6-4B4E-AFFE-E546865CBA2F}" type="presParOf" srcId="{B7F0DF58-A42F-4E50-BD3E-EEAF534EAA9A}" destId="{6DB9D970-DE85-4E09-80AD-41A72608A51F}" srcOrd="0" destOrd="0" presId="urn:microsoft.com/office/officeart/2005/8/layout/chevron2"/>
    <dgm:cxn modelId="{085D701A-0C0D-441B-A889-EC56FB174A66}" type="presParOf" srcId="{B7F0DF58-A42F-4E50-BD3E-EEAF534EAA9A}" destId="{78CCBA35-9AE4-47EA-A6E0-4CF460C2F412}" srcOrd="1" destOrd="0" presId="urn:microsoft.com/office/officeart/2005/8/layout/chevron2"/>
    <dgm:cxn modelId="{28426A82-2029-4D48-A111-2D24E5D9C614}" type="presParOf" srcId="{24AD829C-AC3A-4A52-A10A-151DD3E921AE}" destId="{E7C7E564-5EF0-46E0-A190-2C81A26E1FF5}" srcOrd="1" destOrd="0" presId="urn:microsoft.com/office/officeart/2005/8/layout/chevron2"/>
    <dgm:cxn modelId="{1B715FAE-21F0-4D5D-8F6D-422A088E8D73}" type="presParOf" srcId="{24AD829C-AC3A-4A52-A10A-151DD3E921AE}" destId="{519EC75E-F76D-400F-AB47-EAA53E78B4D9}" srcOrd="2" destOrd="0" presId="urn:microsoft.com/office/officeart/2005/8/layout/chevron2"/>
    <dgm:cxn modelId="{ECE2331F-FDB4-4578-AA30-C54FBE9734E4}" type="presParOf" srcId="{519EC75E-F76D-400F-AB47-EAA53E78B4D9}" destId="{2BFE507A-B6C6-4690-8B0A-C638C74CA5E6}" srcOrd="0" destOrd="0" presId="urn:microsoft.com/office/officeart/2005/8/layout/chevron2"/>
    <dgm:cxn modelId="{9838CC36-9F54-4DEC-9F72-644089DF9EFF}" type="presParOf" srcId="{519EC75E-F76D-400F-AB47-EAA53E78B4D9}" destId="{5DFF7966-EB36-4F22-A720-2F746736162E}" srcOrd="1" destOrd="0" presId="urn:microsoft.com/office/officeart/2005/8/layout/chevron2"/>
    <dgm:cxn modelId="{280EC803-9345-444C-B3E0-95913E579BDA}" type="presParOf" srcId="{24AD829C-AC3A-4A52-A10A-151DD3E921AE}" destId="{D17604EF-74A4-410F-B47B-AC19DCCEE28D}" srcOrd="3" destOrd="0" presId="urn:microsoft.com/office/officeart/2005/8/layout/chevron2"/>
    <dgm:cxn modelId="{63D2BDF6-F891-472D-8D6E-5D1A84501B2A}" type="presParOf" srcId="{24AD829C-AC3A-4A52-A10A-151DD3E921AE}" destId="{C5DE680D-A187-4E5C-8BAA-A4549D502428}" srcOrd="4" destOrd="0" presId="urn:microsoft.com/office/officeart/2005/8/layout/chevron2"/>
    <dgm:cxn modelId="{333FD1C3-E8A8-4CEB-97A0-A85CD7394451}" type="presParOf" srcId="{C5DE680D-A187-4E5C-8BAA-A4549D502428}" destId="{C43CDEC5-E0F0-409C-9B0C-AE365B919DC9}" srcOrd="0" destOrd="0" presId="urn:microsoft.com/office/officeart/2005/8/layout/chevron2"/>
    <dgm:cxn modelId="{0EBF8274-004F-4FF5-B34B-06A395CD70D2}" type="presParOf" srcId="{C5DE680D-A187-4E5C-8BAA-A4549D502428}" destId="{6C4A4921-FB42-403A-8924-D313275BE6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9D970-DE85-4E09-80AD-41A72608A51F}">
      <dsp:nvSpPr>
        <dsp:cNvPr id="0" name=""/>
        <dsp:cNvSpPr/>
      </dsp:nvSpPr>
      <dsp:spPr>
        <a:xfrm rot="5400000">
          <a:off x="-336471" y="418924"/>
          <a:ext cx="2243142" cy="1570199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i="0" u="none" strike="noStrike" kern="1200" dirty="0">
              <a:solidFill>
                <a:schemeClr val="tx1"/>
              </a:solidFill>
              <a:effectLst/>
              <a:latin typeface="Gilroy" panose="00000500000000000000"/>
            </a:rPr>
            <a:t>Parcs et espaces verts</a:t>
          </a:r>
          <a:endParaRPr lang="fr-CA" sz="2000" kern="1200" dirty="0"/>
        </a:p>
      </dsp:txBody>
      <dsp:txXfrm rot="-5400000">
        <a:off x="1" y="867553"/>
        <a:ext cx="1570199" cy="672943"/>
      </dsp:txXfrm>
    </dsp:sp>
    <dsp:sp modelId="{78CCBA35-9AE4-47EA-A6E0-4CF460C2F412}">
      <dsp:nvSpPr>
        <dsp:cNvPr id="0" name=""/>
        <dsp:cNvSpPr/>
      </dsp:nvSpPr>
      <dsp:spPr>
        <a:xfrm rot="5400000">
          <a:off x="5913617" y="-4338642"/>
          <a:ext cx="1613397" cy="10300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Sur la base du diagnostic sur les parcs et espaces verts, consulter les citoyens sur leurs besoins et envies pour chacun des parcs et espaces verts.</a:t>
          </a:r>
          <a:endParaRPr lang="fr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S'appuyer sur les activités des organismes communautaires pour offrir une meilleure visibilité aux intervenants et leurs actions pour sensibiliser les résidents à une cohabitation harmonieuse  et s'assurer d'une meilleure connaissance des activités des organismes</a:t>
          </a:r>
          <a:endParaRPr lang="fr-CA" sz="1400" b="0" i="0" u="none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400" b="0" i="0" u="none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Recenser et diffuser les différents plans d'actions et s'assurer d'un arrimage des différentes actions</a:t>
          </a:r>
          <a:endParaRPr lang="fr-CA" sz="1400" b="0" i="0" u="none" kern="1200" dirty="0"/>
        </a:p>
      </dsp:txBody>
      <dsp:txXfrm rot="-5400000">
        <a:off x="1570200" y="83535"/>
        <a:ext cx="10221472" cy="1455877"/>
      </dsp:txXfrm>
    </dsp:sp>
    <dsp:sp modelId="{2BFE507A-B6C6-4690-8B0A-C638C74CA5E6}">
      <dsp:nvSpPr>
        <dsp:cNvPr id="0" name=""/>
        <dsp:cNvSpPr/>
      </dsp:nvSpPr>
      <dsp:spPr>
        <a:xfrm rot="5400000">
          <a:off x="-336471" y="2483855"/>
          <a:ext cx="2243142" cy="1570199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i="0" u="none" strike="noStrike" kern="1200" dirty="0">
              <a:solidFill>
                <a:schemeClr val="tx1"/>
              </a:solidFill>
              <a:effectLst/>
              <a:latin typeface="Gilroy" panose="00000500000000000000"/>
            </a:rPr>
            <a:t>Transport actif et collectif</a:t>
          </a:r>
          <a:endParaRPr lang="fr-CA" sz="2000" kern="1200" dirty="0"/>
        </a:p>
      </dsp:txBody>
      <dsp:txXfrm rot="-5400000">
        <a:off x="1" y="2932484"/>
        <a:ext cx="1570199" cy="672943"/>
      </dsp:txXfrm>
    </dsp:sp>
    <dsp:sp modelId="{5DFF7966-EB36-4F22-A720-2F746736162E}">
      <dsp:nvSpPr>
        <dsp:cNvPr id="0" name=""/>
        <dsp:cNvSpPr/>
      </dsp:nvSpPr>
      <dsp:spPr>
        <a:xfrm rot="5400000">
          <a:off x="5991294" y="-2273711"/>
          <a:ext cx="1458042" cy="10300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Identifier/cartographier les traverses, les passages piétons, les secteurs du réseau </a:t>
          </a:r>
          <a:r>
            <a:rPr lang="fr-CA" sz="1400" b="1" i="0" u="none" kern="1200" dirty="0" err="1"/>
            <a:t>cyclabe</a:t>
          </a:r>
          <a:r>
            <a:rPr lang="fr-CA" sz="1400" b="1" i="0" u="none" kern="1200" dirty="0"/>
            <a:t> qui sont problématiques </a:t>
          </a:r>
          <a:endParaRPr lang="fr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Développer les activités de sensibilisation autour de la  mobilité active ( </a:t>
          </a:r>
          <a:r>
            <a:rPr lang="fr-CA" sz="1400" b="1" i="0" u="none" kern="1200" dirty="0" err="1"/>
            <a:t>Tétro</a:t>
          </a:r>
          <a:r>
            <a:rPr lang="fr-CA" sz="1400" b="1" i="0" u="none" kern="1200" dirty="0"/>
            <a:t> Vélo, </a:t>
          </a:r>
          <a:r>
            <a:rPr lang="fr-CA" sz="1400" b="1" i="0" u="none" kern="1200" dirty="0" err="1"/>
            <a:t>Trottibus</a:t>
          </a:r>
          <a:r>
            <a:rPr lang="fr-CA" sz="1400" b="1" i="0" u="none" kern="1200" dirty="0"/>
            <a:t>)</a:t>
          </a:r>
          <a:endParaRPr lang="fr-CA" sz="1400" b="0" i="0" u="none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Communiquer et diffuser les revendications (le plaidoyer mobilité, le positionnement du REM) du quartier auprès des décideurs et instances compétentes ( élus, STM, CDPQ Infra)</a:t>
          </a:r>
          <a:endParaRPr lang="fr-CA" sz="1400" b="0" i="0" u="none" kern="1200" dirty="0"/>
        </a:p>
      </dsp:txBody>
      <dsp:txXfrm rot="-5400000">
        <a:off x="1570199" y="2218560"/>
        <a:ext cx="10229056" cy="1315690"/>
      </dsp:txXfrm>
    </dsp:sp>
    <dsp:sp modelId="{C43CDEC5-E0F0-409C-9B0C-AE365B919DC9}">
      <dsp:nvSpPr>
        <dsp:cNvPr id="0" name=""/>
        <dsp:cNvSpPr/>
      </dsp:nvSpPr>
      <dsp:spPr>
        <a:xfrm rot="5400000">
          <a:off x="-336471" y="4831143"/>
          <a:ext cx="2243142" cy="1570199"/>
        </a:xfrm>
        <a:prstGeom prst="chevron">
          <a:avLst/>
        </a:prstGeom>
        <a:solidFill>
          <a:srgbClr val="5662A9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i="0" u="none" strike="noStrike" kern="1200" dirty="0">
              <a:solidFill>
                <a:schemeClr val="tx1"/>
              </a:solidFill>
              <a:effectLst/>
              <a:latin typeface="Gilroy" panose="00000500000000000000"/>
            </a:rPr>
            <a:t>Identité de quartier</a:t>
          </a:r>
          <a:endParaRPr lang="fr-CA" sz="2000" kern="1200" dirty="0"/>
        </a:p>
      </dsp:txBody>
      <dsp:txXfrm rot="-5400000">
        <a:off x="1" y="5279772"/>
        <a:ext cx="1570199" cy="672943"/>
      </dsp:txXfrm>
    </dsp:sp>
    <dsp:sp modelId="{6C4A4921-FB42-403A-8924-D313275BE66C}">
      <dsp:nvSpPr>
        <dsp:cNvPr id="0" name=""/>
        <dsp:cNvSpPr/>
      </dsp:nvSpPr>
      <dsp:spPr>
        <a:xfrm rot="5400000">
          <a:off x="5708937" y="73577"/>
          <a:ext cx="2022757" cy="10300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Avoir un cœur de quartier (sur l’axe Hochelaga – Des Ormeaux -Promenade Bellerive – Thomas Chapais)</a:t>
          </a:r>
          <a:endParaRPr lang="fr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Développer une signature visuelle en concertation avec les citoyens (en lien avec les balcons bleus et murales du quartier ) </a:t>
          </a:r>
          <a:endParaRPr lang="fr-CA" sz="1400" b="0" i="0" u="none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Encourager la participation citoyenne au sein des jardins collectifs (</a:t>
          </a:r>
          <a:r>
            <a:rPr lang="fr-CA" sz="1400" b="1" i="0" u="none" kern="1200" dirty="0" err="1"/>
            <a:t>Clement</a:t>
          </a:r>
          <a:r>
            <a:rPr lang="fr-CA" sz="1400" b="1" i="0" u="none" kern="1200" dirty="0"/>
            <a:t> </a:t>
          </a:r>
          <a:r>
            <a:rPr lang="fr-CA" sz="1400" b="1" i="0" u="none" kern="1200" dirty="0" err="1"/>
            <a:t>Jetté</a:t>
          </a:r>
          <a:r>
            <a:rPr lang="fr-CA" sz="1400" b="1" i="0" u="none" kern="1200" dirty="0"/>
            <a:t>, Carlos d'Alcantara) </a:t>
          </a:r>
          <a:endParaRPr lang="fr-CA" sz="1400" b="0" i="0" u="none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b="1" i="0" u="none" kern="1200" dirty="0"/>
            <a:t>Faciliter l’accessibilité universelle des parcs en adaptant les </a:t>
          </a:r>
          <a:r>
            <a:rPr lang="fr-CA" sz="1400" b="1" i="0" u="none" kern="1200" dirty="0" err="1"/>
            <a:t>equipement</a:t>
          </a:r>
          <a:r>
            <a:rPr lang="fr-CA" sz="1400" b="1" i="0" u="none" kern="1200" dirty="0"/>
            <a:t> et les infrastructures  (action transversale à développer  dans les priorités parcs et espaces verts; transport actif et collectif; et identité de quartier</a:t>
          </a:r>
          <a:endParaRPr lang="fr-CA" sz="1400" b="0" i="0" u="none" kern="1200" dirty="0"/>
        </a:p>
      </dsp:txBody>
      <dsp:txXfrm rot="-5400000">
        <a:off x="1570200" y="4311058"/>
        <a:ext cx="10201489" cy="1825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909F1E-C7A6-454D-9425-C9A7E5669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8FB5F0-5293-429C-B70E-5D434500F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F42C8E-AA5D-4B91-9D2A-F172B053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8DFB17-2FE2-431D-8CAF-78E0065B4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77F51F-9FCF-452D-9E04-7EDD7A79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31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B3F2B-53E5-4DF3-9C21-1A29F19B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391808-10AA-4FEC-BA30-919C87701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AEDA5C-0AFB-48F5-9AB3-F131D742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D5C41-E742-45E4-A333-FE491975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3CB648-2AF2-488C-AA6E-DFA4D56D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918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68C2BF-839C-41ED-8A4F-5605FDA68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40203A-58C3-4230-913F-AF94F865A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91880E-CFF1-4D86-81C5-8DE71064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5BA6D2-3914-4E96-9717-41C5EC72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2CF680-C3F5-47DA-8DCE-9FFBDB3E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184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520EA5-612A-4362-BFA2-25DE25713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23337-1244-4BCE-9ED8-9102DD49F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152EDE-DB31-4AE0-916B-DC57A6C7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5F1FE7-66EC-4034-9A42-F5BEA11B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0C7AF7-1C1B-427B-9852-23C4CC46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011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696DB8-E74E-4E6B-B5BB-D089A522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E378B3-20CF-46D0-B5FA-D220BB00A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160D27-DD9C-4474-BCF1-5D807E3B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8751DB-F626-4A1F-96B9-5184F4DC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B2761D-067C-488B-BBBA-72A2C004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897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2A382-8D53-47B8-A5AC-521EADFF9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9933AC-9644-4189-B8E1-585AFDA42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4E77B8-436F-43E2-9FF7-1A83AE1D1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0D0BFF-401F-4060-9B82-3569FCE6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57D5F6-F4A9-4567-8DB0-CCA32418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0964AB-D67F-44D1-AE8D-19CE5A21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433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067EB0-9F50-4A16-8A08-56209BD8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186B03-7DA5-425F-BC5F-555B84FF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981F77-4AFC-4199-97B5-D032FA25F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749FAB6-CF51-45FE-802D-3D7EDB384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86DA369-54E1-4A28-B3FF-6B98AE526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62DE2F-6229-4C75-80D7-A96C3491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24C3EF-3721-4603-875A-46AD6CE4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E763B9-5552-424B-9207-F3DAF782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528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1472AB-2293-48F2-99C0-4660CB63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2FDDA9-1A27-4015-BDC6-8D8393544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F16377-B5E4-494E-BC1A-1D757A20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16BB6D-F59D-4079-9FF9-C045C1CD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123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242F3F-65AA-4308-ABA4-92BE1B16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F2C9D5C-545E-40C7-AC8C-7642EA5B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F26D6B-C628-4E60-B064-D7B22F4D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226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C7B6B-C852-4791-B004-F830CA0B6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08B6E3-E00C-41A6-A976-16B9B79F9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B40D2F-769D-415D-8767-3FE5C322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326AA2-377D-4054-938B-8DF592E6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AE0F9F-CEDD-4DDB-A917-A0097D70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9661C5-661A-430B-9286-2D75121A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503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48F12-6F2B-4B16-BCCE-08054B9E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15B11F-5CBB-47EF-AEB7-8F6639B52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A1F18B-5712-4DBA-8ED3-A3798D541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4AD9DD-4CAE-4F72-BE4A-0BD9DB021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0BE924-EE67-4E2B-AE59-D35E0C1B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BAE347-EBFA-43F4-A38C-56BDC00D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564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D84461C-BB8A-4F5D-BB5D-F32F197FB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C958C3-95C9-4CC4-A988-8B5870FD8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A82E29-C780-438E-97B2-468EBC22D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A4A5-03AB-4552-993C-0156F4AD59F3}" type="datetimeFigureOut">
              <a:rPr lang="fr-CA" smtClean="0"/>
              <a:t>2022-05-17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7BAB1D-E59C-40BF-A976-4CA7C71FD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EFD1D0-8203-4E41-B1D6-456498AD8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64B2-6E06-4680-8A47-C358E04801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603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08A72ADF-7A8A-4CDF-A3F7-3780C9EC51A0}"/>
              </a:ext>
            </a:extLst>
          </p:cNvPr>
          <p:cNvGraphicFramePr/>
          <p:nvPr/>
        </p:nvGraphicFramePr>
        <p:xfrm>
          <a:off x="96667" y="115411"/>
          <a:ext cx="11870432" cy="6742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03176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242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Gilroy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Ngoné Fall</dc:creator>
  <cp:lastModifiedBy>Ngoné Fall</cp:lastModifiedBy>
  <cp:revision>1</cp:revision>
  <dcterms:created xsi:type="dcterms:W3CDTF">2022-05-17T13:56:23Z</dcterms:created>
  <dcterms:modified xsi:type="dcterms:W3CDTF">2022-05-17T15:18:55Z</dcterms:modified>
</cp:coreProperties>
</file>